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11A2C-29E1-48A9-8C3B-9C29E366A45A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086F9-6FAB-4CE1-B10F-E02DA2C71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1471B-F230-44DC-A969-F35D869D9D60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18B1-78D6-4A09-9FD5-BB2929370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FD3E6-94EC-4BD3-8846-9FA853536DB1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5D8D3-81E7-4800-B77D-8E4A43B91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C6545-CFD6-4060-BB21-AE7C74279899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0D4D-6687-473D-9EE5-6D157FB7B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6174C-F472-4405-8E29-644CB19A8885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EAC85-6DB6-4702-A397-E0EF0CDF2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2AE9-93B5-40A7-85B6-5B35881B8868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E50CF-76D7-4781-BCE8-6D3A5F2F9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37CDA-68D9-424C-9E1D-92C0621B7F2E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AC09-7D82-4C98-AE32-93925B082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0CE82-3FB1-4C81-9177-576FB62148DF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280C-8E59-439A-A7D0-86EB790F4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61264-C698-432D-A06C-29BC8B8159F4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26A4-46AB-49B9-A9AB-803FDA559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6549-7D01-4A51-A28C-57E2B13A5B5B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5B2D-52DC-4845-9233-E0CDBC6E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94D9-B07A-4D65-9D7C-D20306AECC53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28B7-0916-40BF-88DB-4F8D56CE3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0" y="0"/>
          <a:ext cx="9144000" cy="6859588"/>
        </p:xfrm>
        <a:graphic>
          <a:graphicData uri="http://schemas.openxmlformats.org/presentationml/2006/ole">
            <p:oleObj spid="_x0000_s1031" r:id="rId14" imgW="8126984" imgH="6095238" progId="">
              <p:embed/>
            </p:oleObj>
          </a:graphicData>
        </a:graphic>
      </p:graphicFrame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B708B-4CF8-4D17-84E0-F10F84B115FB}" type="datetimeFigureOut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C0C13-C2AD-4D84-98CF-28AD6277C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/>
          </p:cNvSpPr>
          <p:nvPr>
            <p:ph type="ctrTitle"/>
          </p:nvPr>
        </p:nvSpPr>
        <p:spPr bwMode="auto">
          <a:xfrm>
            <a:off x="762000" y="685800"/>
            <a:ext cx="7772400" cy="14700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Still View Controller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 (SVC)</a:t>
            </a:r>
            <a:endParaRPr lang="en-US" sz="4100" cap="none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581" name="Rectangle 5"/>
          <p:cNvSpPr>
            <a:spLocks noGrp="1"/>
          </p:cNvSpPr>
          <p:nvPr>
            <p:ph type="subTitle" idx="1"/>
          </p:nvPr>
        </p:nvSpPr>
        <p:spPr>
          <a:xfrm>
            <a:off x="1600200" y="3886200"/>
            <a:ext cx="5943600" cy="1752600"/>
          </a:xfrm>
        </p:spPr>
        <p:txBody>
          <a:bodyPr/>
          <a:lstStyle/>
          <a:p>
            <a:pPr marL="136525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 Motion-Adaptive</a:t>
            </a:r>
          </a:p>
          <a:p>
            <a:pPr marL="136525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 or Triggers Override System</a:t>
            </a:r>
          </a:p>
          <a:p>
            <a:pPr marL="136525"/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(Hardware and/or Software)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2014 LLC, 2011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89" name="Picture 1" descr="C:\2014 LLC\Large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90800"/>
            <a:ext cx="2876191" cy="1123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9445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Wherever you shoot, enjoy it!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28800"/>
            <a:ext cx="6248400" cy="417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17651" y="2735749"/>
            <a:ext cx="326169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76800" y="563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2014 LLC, 2011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914400"/>
            <a:ext cx="4876800" cy="1524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70C0"/>
                </a:solidFill>
              </a:rPr>
              <a:t>Real-time Optical microscopy Application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25908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48000"/>
            <a:ext cx="54537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24384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vibration blur removal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46482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Principle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2514600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3581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1676400"/>
            <a:ext cx="3063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1200" y="52578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Adaptive  Strobe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Trigger Override Application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4038600"/>
            <a:ext cx="3124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0"/>
            <a:ext cx="4003675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524000"/>
            <a:ext cx="2628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53340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Triggered within F, hits inside H.</a:t>
            </a: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Inactive outside A.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How it works?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58245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191000"/>
            <a:ext cx="5467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956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Pointer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4191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=R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 &gt; (h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+a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Generic SVC Controllers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1054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images upon same position and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reeze/block/morph/stash 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between.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5295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362200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133600"/>
            <a:ext cx="1295400" cy="10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1828800"/>
            <a:ext cx="12382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467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70C0"/>
                </a:solidFill>
              </a:rPr>
              <a:t>Fields-of-Application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2895600" cy="411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962400"/>
            <a:ext cx="3970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C:\Users\ZoltanK\AppData\Local\Temp\SNAGHTML700c6d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971800"/>
            <a:ext cx="10584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 r="66563"/>
          <a:stretch>
            <a:fillRect/>
          </a:stretch>
        </p:blipFill>
        <p:spPr bwMode="auto">
          <a:xfrm>
            <a:off x="3352800" y="1981200"/>
            <a:ext cx="2057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1143000"/>
            <a:ext cx="162834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5257800"/>
            <a:ext cx="162863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1371600"/>
            <a:ext cx="155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2209800"/>
            <a:ext cx="149673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1219200"/>
            <a:ext cx="1066800" cy="1097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1000" y="1219200"/>
            <a:ext cx="838199" cy="16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Field of Licensing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Microscopy	(amateur &amp; professional)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Telescopy	(amateur &amp; professional)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Photography	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still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cameras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Holography	(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real-time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post-processing)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Cinematography	(movies &amp; special effects)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Semicon Mfg.	 (etching &amp; imaging &amp; measures)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Healthcare	(laser surgery and diagnostics)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	(bar-code &amp; bokode readings)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		(laser weaponry &amp; gunnery)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	(pointer &amp; video games training)</a:t>
            </a: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Market Cap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1242621" y="1748911"/>
            <a:ext cx="6781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Microscopy	$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1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Telescopy	$ 1 B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Still Cameras	$ 1 B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Video cameras	$ 1 B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Other EIS/OIS	$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3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105399" y="3886200"/>
          <a:ext cx="2640849" cy="1981200"/>
        </p:xfrm>
        <a:graphic>
          <a:graphicData uri="http://schemas.openxmlformats.org/presentationml/2006/ole">
            <p:oleObj spid="_x0000_s4098" r:id="rId3" imgW="7619048" imgH="5714286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77000" y="5181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$ 7 B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970</TotalTime>
  <Words>101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Still View Controller  (SVC)</vt:lpstr>
      <vt:lpstr>Real-time Optical microscopy Application</vt:lpstr>
      <vt:lpstr>Principle</vt:lpstr>
      <vt:lpstr>Trigger Override Application</vt:lpstr>
      <vt:lpstr>How it works?</vt:lpstr>
      <vt:lpstr>Generic SVC Controllers</vt:lpstr>
      <vt:lpstr>Fields-of-Application</vt:lpstr>
      <vt:lpstr>Field of Licensing</vt:lpstr>
      <vt:lpstr>Market Cap</vt:lpstr>
      <vt:lpstr>Wherever you shoot, enjoy it!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Still View Controller  (SVC)</dc:title>
  <dc:creator>Zoltan Kemeny</dc:creator>
  <cp:lastModifiedBy>Zoltan Kemeny</cp:lastModifiedBy>
  <cp:revision>90</cp:revision>
  <dcterms:created xsi:type="dcterms:W3CDTF">2011-03-31T02:03:31Z</dcterms:created>
  <dcterms:modified xsi:type="dcterms:W3CDTF">2011-04-07T19:30:57Z</dcterms:modified>
</cp:coreProperties>
</file>